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903C9-61A8-486C-B68F-583962B4342F}" v="2" dt="2022-11-10T04:02:41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 varScale="1">
        <p:scale>
          <a:sx n="26" d="100"/>
          <a:sy n="26" d="100"/>
        </p:scale>
        <p:origin x="63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Grace" userId="a69c9791-9c46-4d94-a1db-f7046836c852" providerId="ADAL" clId="{71A903C9-61A8-486C-B68F-583962B4342F}"/>
    <pc:docChg chg="custSel addSld modSld modMainMaster">
      <pc:chgData name="Rebecca Grace" userId="a69c9791-9c46-4d94-a1db-f7046836c852" providerId="ADAL" clId="{71A903C9-61A8-486C-B68F-583962B4342F}" dt="2022-11-10T05:42:10.600" v="87" actId="22"/>
      <pc:docMkLst>
        <pc:docMk/>
      </pc:docMkLst>
      <pc:sldChg chg="addSp delSp mod setBg modClrScheme chgLayout">
        <pc:chgData name="Rebecca Grace" userId="a69c9791-9c46-4d94-a1db-f7046836c852" providerId="ADAL" clId="{71A903C9-61A8-486C-B68F-583962B4342F}" dt="2022-11-10T05:20:45.549" v="3" actId="22"/>
        <pc:sldMkLst>
          <pc:docMk/>
          <pc:sldMk cId="4038444219" sldId="256"/>
        </pc:sldMkLst>
        <pc:spChg chg="del">
          <ac:chgData name="Rebecca Grace" userId="a69c9791-9c46-4d94-a1db-f7046836c852" providerId="ADAL" clId="{71A903C9-61A8-486C-B68F-583962B4342F}" dt="2022-11-10T04:02:30.467" v="0" actId="700"/>
          <ac:spMkLst>
            <pc:docMk/>
            <pc:sldMk cId="4038444219" sldId="256"/>
            <ac:spMk id="2" creationId="{2DE8729F-9026-3947-7EA6-E4CEF80CFB1C}"/>
          </ac:spMkLst>
        </pc:spChg>
        <pc:spChg chg="del">
          <ac:chgData name="Rebecca Grace" userId="a69c9791-9c46-4d94-a1db-f7046836c852" providerId="ADAL" clId="{71A903C9-61A8-486C-B68F-583962B4342F}" dt="2022-11-10T04:02:30.467" v="0" actId="700"/>
          <ac:spMkLst>
            <pc:docMk/>
            <pc:sldMk cId="4038444219" sldId="256"/>
            <ac:spMk id="3" creationId="{03BA03A5-7015-2CA3-EFB9-49302AED8019}"/>
          </ac:spMkLst>
        </pc:spChg>
        <pc:picChg chg="add">
          <ac:chgData name="Rebecca Grace" userId="a69c9791-9c46-4d94-a1db-f7046836c852" providerId="ADAL" clId="{71A903C9-61A8-486C-B68F-583962B4342F}" dt="2022-11-10T05:20:45.549" v="3" actId="22"/>
          <ac:picMkLst>
            <pc:docMk/>
            <pc:sldMk cId="4038444219" sldId="256"/>
            <ac:picMk id="5" creationId="{D7B9E605-6CD7-7140-A06A-C1C90D851FF6}"/>
          </ac:picMkLst>
        </pc:picChg>
      </pc:sldChg>
      <pc:sldChg chg="addSp new mod">
        <pc:chgData name="Rebecca Grace" userId="a69c9791-9c46-4d94-a1db-f7046836c852" providerId="ADAL" clId="{71A903C9-61A8-486C-B68F-583962B4342F}" dt="2022-11-10T05:21:09.976" v="5" actId="22"/>
        <pc:sldMkLst>
          <pc:docMk/>
          <pc:sldMk cId="3215322444" sldId="257"/>
        </pc:sldMkLst>
        <pc:picChg chg="add">
          <ac:chgData name="Rebecca Grace" userId="a69c9791-9c46-4d94-a1db-f7046836c852" providerId="ADAL" clId="{71A903C9-61A8-486C-B68F-583962B4342F}" dt="2022-11-10T05:21:09.976" v="5" actId="22"/>
          <ac:picMkLst>
            <pc:docMk/>
            <pc:sldMk cId="3215322444" sldId="257"/>
            <ac:picMk id="3" creationId="{B7CE0B4E-463E-0ED2-186F-DC91E79027F7}"/>
          </ac:picMkLst>
        </pc:picChg>
      </pc:sldChg>
      <pc:sldChg chg="addSp new mod">
        <pc:chgData name="Rebecca Grace" userId="a69c9791-9c46-4d94-a1db-f7046836c852" providerId="ADAL" clId="{71A903C9-61A8-486C-B68F-583962B4342F}" dt="2022-11-10T05:21:37.212" v="7" actId="22"/>
        <pc:sldMkLst>
          <pc:docMk/>
          <pc:sldMk cId="1791260731" sldId="258"/>
        </pc:sldMkLst>
        <pc:picChg chg="add">
          <ac:chgData name="Rebecca Grace" userId="a69c9791-9c46-4d94-a1db-f7046836c852" providerId="ADAL" clId="{71A903C9-61A8-486C-B68F-583962B4342F}" dt="2022-11-10T05:21:37.212" v="7" actId="22"/>
          <ac:picMkLst>
            <pc:docMk/>
            <pc:sldMk cId="1791260731" sldId="258"/>
            <ac:picMk id="3" creationId="{DCABA7C6-4114-6B17-C02F-3BE31EC2E675}"/>
          </ac:picMkLst>
        </pc:picChg>
      </pc:sldChg>
      <pc:sldChg chg="addSp new mod">
        <pc:chgData name="Rebecca Grace" userId="a69c9791-9c46-4d94-a1db-f7046836c852" providerId="ADAL" clId="{71A903C9-61A8-486C-B68F-583962B4342F}" dt="2022-11-10T05:21:52.369" v="9" actId="22"/>
        <pc:sldMkLst>
          <pc:docMk/>
          <pc:sldMk cId="13329724" sldId="259"/>
        </pc:sldMkLst>
        <pc:picChg chg="add">
          <ac:chgData name="Rebecca Grace" userId="a69c9791-9c46-4d94-a1db-f7046836c852" providerId="ADAL" clId="{71A903C9-61A8-486C-B68F-583962B4342F}" dt="2022-11-10T05:21:52.369" v="9" actId="22"/>
          <ac:picMkLst>
            <pc:docMk/>
            <pc:sldMk cId="13329724" sldId="259"/>
            <ac:picMk id="3" creationId="{8273B54C-65F2-1034-1AD2-AE5273596167}"/>
          </ac:picMkLst>
        </pc:picChg>
      </pc:sldChg>
      <pc:sldChg chg="addSp new mod">
        <pc:chgData name="Rebecca Grace" userId="a69c9791-9c46-4d94-a1db-f7046836c852" providerId="ADAL" clId="{71A903C9-61A8-486C-B68F-583962B4342F}" dt="2022-11-10T05:22:36.060" v="11" actId="22"/>
        <pc:sldMkLst>
          <pc:docMk/>
          <pc:sldMk cId="1324212868" sldId="260"/>
        </pc:sldMkLst>
        <pc:picChg chg="add">
          <ac:chgData name="Rebecca Grace" userId="a69c9791-9c46-4d94-a1db-f7046836c852" providerId="ADAL" clId="{71A903C9-61A8-486C-B68F-583962B4342F}" dt="2022-11-10T05:22:36.060" v="11" actId="22"/>
          <ac:picMkLst>
            <pc:docMk/>
            <pc:sldMk cId="1324212868" sldId="260"/>
            <ac:picMk id="3" creationId="{52367CB3-9C94-A199-A768-D8AE3DE9FD51}"/>
          </ac:picMkLst>
        </pc:picChg>
      </pc:sldChg>
      <pc:sldChg chg="addSp new mod">
        <pc:chgData name="Rebecca Grace" userId="a69c9791-9c46-4d94-a1db-f7046836c852" providerId="ADAL" clId="{71A903C9-61A8-486C-B68F-583962B4342F}" dt="2022-11-10T05:22:48.326" v="13" actId="22"/>
        <pc:sldMkLst>
          <pc:docMk/>
          <pc:sldMk cId="276102800" sldId="261"/>
        </pc:sldMkLst>
        <pc:picChg chg="add">
          <ac:chgData name="Rebecca Grace" userId="a69c9791-9c46-4d94-a1db-f7046836c852" providerId="ADAL" clId="{71A903C9-61A8-486C-B68F-583962B4342F}" dt="2022-11-10T05:22:48.326" v="13" actId="22"/>
          <ac:picMkLst>
            <pc:docMk/>
            <pc:sldMk cId="276102800" sldId="261"/>
            <ac:picMk id="3" creationId="{5F0B5246-698C-8861-869A-9AB161E26C77}"/>
          </ac:picMkLst>
        </pc:picChg>
      </pc:sldChg>
      <pc:sldChg chg="addSp new mod">
        <pc:chgData name="Rebecca Grace" userId="a69c9791-9c46-4d94-a1db-f7046836c852" providerId="ADAL" clId="{71A903C9-61A8-486C-B68F-583962B4342F}" dt="2022-11-10T05:23:19.239" v="15" actId="22"/>
        <pc:sldMkLst>
          <pc:docMk/>
          <pc:sldMk cId="882669872" sldId="262"/>
        </pc:sldMkLst>
        <pc:picChg chg="add">
          <ac:chgData name="Rebecca Grace" userId="a69c9791-9c46-4d94-a1db-f7046836c852" providerId="ADAL" clId="{71A903C9-61A8-486C-B68F-583962B4342F}" dt="2022-11-10T05:23:19.239" v="15" actId="22"/>
          <ac:picMkLst>
            <pc:docMk/>
            <pc:sldMk cId="882669872" sldId="262"/>
            <ac:picMk id="3" creationId="{D8017D49-F869-213A-C394-2F4901EB2E4D}"/>
          </ac:picMkLst>
        </pc:picChg>
      </pc:sldChg>
      <pc:sldChg chg="addSp new mod">
        <pc:chgData name="Rebecca Grace" userId="a69c9791-9c46-4d94-a1db-f7046836c852" providerId="ADAL" clId="{71A903C9-61A8-486C-B68F-583962B4342F}" dt="2022-11-10T05:24:13.863" v="17" actId="22"/>
        <pc:sldMkLst>
          <pc:docMk/>
          <pc:sldMk cId="342190755" sldId="263"/>
        </pc:sldMkLst>
        <pc:picChg chg="add">
          <ac:chgData name="Rebecca Grace" userId="a69c9791-9c46-4d94-a1db-f7046836c852" providerId="ADAL" clId="{71A903C9-61A8-486C-B68F-583962B4342F}" dt="2022-11-10T05:24:13.863" v="17" actId="22"/>
          <ac:picMkLst>
            <pc:docMk/>
            <pc:sldMk cId="342190755" sldId="263"/>
            <ac:picMk id="3" creationId="{FA747A61-2A41-018C-4295-BA415268946F}"/>
          </ac:picMkLst>
        </pc:picChg>
      </pc:sldChg>
      <pc:sldChg chg="addSp new mod">
        <pc:chgData name="Rebecca Grace" userId="a69c9791-9c46-4d94-a1db-f7046836c852" providerId="ADAL" clId="{71A903C9-61A8-486C-B68F-583962B4342F}" dt="2022-11-10T05:24:32.414" v="19" actId="22"/>
        <pc:sldMkLst>
          <pc:docMk/>
          <pc:sldMk cId="3877673322" sldId="264"/>
        </pc:sldMkLst>
        <pc:picChg chg="add">
          <ac:chgData name="Rebecca Grace" userId="a69c9791-9c46-4d94-a1db-f7046836c852" providerId="ADAL" clId="{71A903C9-61A8-486C-B68F-583962B4342F}" dt="2022-11-10T05:24:32.414" v="19" actId="22"/>
          <ac:picMkLst>
            <pc:docMk/>
            <pc:sldMk cId="3877673322" sldId="264"/>
            <ac:picMk id="3" creationId="{25130C97-797D-4B7C-CE5C-0030A8E192C3}"/>
          </ac:picMkLst>
        </pc:picChg>
      </pc:sldChg>
      <pc:sldChg chg="addSp new mod">
        <pc:chgData name="Rebecca Grace" userId="a69c9791-9c46-4d94-a1db-f7046836c852" providerId="ADAL" clId="{71A903C9-61A8-486C-B68F-583962B4342F}" dt="2022-11-10T05:25:18.259" v="21" actId="22"/>
        <pc:sldMkLst>
          <pc:docMk/>
          <pc:sldMk cId="1650154659" sldId="265"/>
        </pc:sldMkLst>
        <pc:picChg chg="add">
          <ac:chgData name="Rebecca Grace" userId="a69c9791-9c46-4d94-a1db-f7046836c852" providerId="ADAL" clId="{71A903C9-61A8-486C-B68F-583962B4342F}" dt="2022-11-10T05:25:18.259" v="21" actId="22"/>
          <ac:picMkLst>
            <pc:docMk/>
            <pc:sldMk cId="1650154659" sldId="265"/>
            <ac:picMk id="3" creationId="{8ED8C258-2EE6-D939-4B52-0F9D10A32676}"/>
          </ac:picMkLst>
        </pc:picChg>
      </pc:sldChg>
      <pc:sldChg chg="addSp new mod">
        <pc:chgData name="Rebecca Grace" userId="a69c9791-9c46-4d94-a1db-f7046836c852" providerId="ADAL" clId="{71A903C9-61A8-486C-B68F-583962B4342F}" dt="2022-11-10T05:27:44.456" v="23" actId="22"/>
        <pc:sldMkLst>
          <pc:docMk/>
          <pc:sldMk cId="2549107020" sldId="266"/>
        </pc:sldMkLst>
        <pc:picChg chg="add">
          <ac:chgData name="Rebecca Grace" userId="a69c9791-9c46-4d94-a1db-f7046836c852" providerId="ADAL" clId="{71A903C9-61A8-486C-B68F-583962B4342F}" dt="2022-11-10T05:27:44.456" v="23" actId="22"/>
          <ac:picMkLst>
            <pc:docMk/>
            <pc:sldMk cId="2549107020" sldId="266"/>
            <ac:picMk id="3" creationId="{1C6DF015-A104-95C7-C69A-3CA256411BFF}"/>
          </ac:picMkLst>
        </pc:picChg>
      </pc:sldChg>
      <pc:sldChg chg="addSp new mod">
        <pc:chgData name="Rebecca Grace" userId="a69c9791-9c46-4d94-a1db-f7046836c852" providerId="ADAL" clId="{71A903C9-61A8-486C-B68F-583962B4342F}" dt="2022-11-10T05:28:03.027" v="25" actId="22"/>
        <pc:sldMkLst>
          <pc:docMk/>
          <pc:sldMk cId="3826752078" sldId="267"/>
        </pc:sldMkLst>
        <pc:picChg chg="add">
          <ac:chgData name="Rebecca Grace" userId="a69c9791-9c46-4d94-a1db-f7046836c852" providerId="ADAL" clId="{71A903C9-61A8-486C-B68F-583962B4342F}" dt="2022-11-10T05:28:03.027" v="25" actId="22"/>
          <ac:picMkLst>
            <pc:docMk/>
            <pc:sldMk cId="3826752078" sldId="267"/>
            <ac:picMk id="3" creationId="{C80429E5-E723-F0DB-5DB5-3FC62163EE04}"/>
          </ac:picMkLst>
        </pc:picChg>
      </pc:sldChg>
      <pc:sldChg chg="addSp new mod">
        <pc:chgData name="Rebecca Grace" userId="a69c9791-9c46-4d94-a1db-f7046836c852" providerId="ADAL" clId="{71A903C9-61A8-486C-B68F-583962B4342F}" dt="2022-11-10T05:28:28.327" v="27" actId="22"/>
        <pc:sldMkLst>
          <pc:docMk/>
          <pc:sldMk cId="3263975756" sldId="268"/>
        </pc:sldMkLst>
        <pc:picChg chg="add">
          <ac:chgData name="Rebecca Grace" userId="a69c9791-9c46-4d94-a1db-f7046836c852" providerId="ADAL" clId="{71A903C9-61A8-486C-B68F-583962B4342F}" dt="2022-11-10T05:28:28.327" v="27" actId="22"/>
          <ac:picMkLst>
            <pc:docMk/>
            <pc:sldMk cId="3263975756" sldId="268"/>
            <ac:picMk id="3" creationId="{19C7612A-7E76-651F-96A2-69982C2C7334}"/>
          </ac:picMkLst>
        </pc:picChg>
      </pc:sldChg>
      <pc:sldChg chg="addSp new mod">
        <pc:chgData name="Rebecca Grace" userId="a69c9791-9c46-4d94-a1db-f7046836c852" providerId="ADAL" clId="{71A903C9-61A8-486C-B68F-583962B4342F}" dt="2022-11-10T05:28:48.561" v="29" actId="22"/>
        <pc:sldMkLst>
          <pc:docMk/>
          <pc:sldMk cId="803394864" sldId="269"/>
        </pc:sldMkLst>
        <pc:picChg chg="add">
          <ac:chgData name="Rebecca Grace" userId="a69c9791-9c46-4d94-a1db-f7046836c852" providerId="ADAL" clId="{71A903C9-61A8-486C-B68F-583962B4342F}" dt="2022-11-10T05:28:48.561" v="29" actId="22"/>
          <ac:picMkLst>
            <pc:docMk/>
            <pc:sldMk cId="803394864" sldId="269"/>
            <ac:picMk id="3" creationId="{C128D6B5-232A-8737-67D5-CD5334700AF2}"/>
          </ac:picMkLst>
        </pc:picChg>
      </pc:sldChg>
      <pc:sldChg chg="addSp new mod">
        <pc:chgData name="Rebecca Grace" userId="a69c9791-9c46-4d94-a1db-f7046836c852" providerId="ADAL" clId="{71A903C9-61A8-486C-B68F-583962B4342F}" dt="2022-11-10T05:29:09.512" v="31" actId="22"/>
        <pc:sldMkLst>
          <pc:docMk/>
          <pc:sldMk cId="3491409828" sldId="270"/>
        </pc:sldMkLst>
        <pc:picChg chg="add">
          <ac:chgData name="Rebecca Grace" userId="a69c9791-9c46-4d94-a1db-f7046836c852" providerId="ADAL" clId="{71A903C9-61A8-486C-B68F-583962B4342F}" dt="2022-11-10T05:29:09.512" v="31" actId="22"/>
          <ac:picMkLst>
            <pc:docMk/>
            <pc:sldMk cId="3491409828" sldId="270"/>
            <ac:picMk id="3" creationId="{93D80B7D-D3EB-2DDA-DF28-187F30886582}"/>
          </ac:picMkLst>
        </pc:picChg>
      </pc:sldChg>
      <pc:sldChg chg="addSp new mod">
        <pc:chgData name="Rebecca Grace" userId="a69c9791-9c46-4d94-a1db-f7046836c852" providerId="ADAL" clId="{71A903C9-61A8-486C-B68F-583962B4342F}" dt="2022-11-10T05:29:26.648" v="33" actId="22"/>
        <pc:sldMkLst>
          <pc:docMk/>
          <pc:sldMk cId="2277491741" sldId="271"/>
        </pc:sldMkLst>
        <pc:picChg chg="add">
          <ac:chgData name="Rebecca Grace" userId="a69c9791-9c46-4d94-a1db-f7046836c852" providerId="ADAL" clId="{71A903C9-61A8-486C-B68F-583962B4342F}" dt="2022-11-10T05:29:26.648" v="33" actId="22"/>
          <ac:picMkLst>
            <pc:docMk/>
            <pc:sldMk cId="2277491741" sldId="271"/>
            <ac:picMk id="3" creationId="{3BAAD991-D3E7-0A11-7FC9-B2566C96E177}"/>
          </ac:picMkLst>
        </pc:picChg>
      </pc:sldChg>
      <pc:sldChg chg="addSp new mod">
        <pc:chgData name="Rebecca Grace" userId="a69c9791-9c46-4d94-a1db-f7046836c852" providerId="ADAL" clId="{71A903C9-61A8-486C-B68F-583962B4342F}" dt="2022-11-10T05:31:16.018" v="35" actId="22"/>
        <pc:sldMkLst>
          <pc:docMk/>
          <pc:sldMk cId="3984679418" sldId="272"/>
        </pc:sldMkLst>
        <pc:picChg chg="add">
          <ac:chgData name="Rebecca Grace" userId="a69c9791-9c46-4d94-a1db-f7046836c852" providerId="ADAL" clId="{71A903C9-61A8-486C-B68F-583962B4342F}" dt="2022-11-10T05:31:16.018" v="35" actId="22"/>
          <ac:picMkLst>
            <pc:docMk/>
            <pc:sldMk cId="3984679418" sldId="272"/>
            <ac:picMk id="3" creationId="{EF2139C2-7DEB-0929-40A3-73D40BEF5B74}"/>
          </ac:picMkLst>
        </pc:picChg>
      </pc:sldChg>
      <pc:sldChg chg="addSp new mod">
        <pc:chgData name="Rebecca Grace" userId="a69c9791-9c46-4d94-a1db-f7046836c852" providerId="ADAL" clId="{71A903C9-61A8-486C-B68F-583962B4342F}" dt="2022-11-10T05:31:31.882" v="37" actId="22"/>
        <pc:sldMkLst>
          <pc:docMk/>
          <pc:sldMk cId="380253474" sldId="273"/>
        </pc:sldMkLst>
        <pc:picChg chg="add">
          <ac:chgData name="Rebecca Grace" userId="a69c9791-9c46-4d94-a1db-f7046836c852" providerId="ADAL" clId="{71A903C9-61A8-486C-B68F-583962B4342F}" dt="2022-11-10T05:31:31.882" v="37" actId="22"/>
          <ac:picMkLst>
            <pc:docMk/>
            <pc:sldMk cId="380253474" sldId="273"/>
            <ac:picMk id="3" creationId="{F249A1A6-A11A-B4A0-6CA4-AA4876400FC2}"/>
          </ac:picMkLst>
        </pc:picChg>
      </pc:sldChg>
      <pc:sldChg chg="addSp new mod">
        <pc:chgData name="Rebecca Grace" userId="a69c9791-9c46-4d94-a1db-f7046836c852" providerId="ADAL" clId="{71A903C9-61A8-486C-B68F-583962B4342F}" dt="2022-11-10T05:31:48.033" v="39" actId="22"/>
        <pc:sldMkLst>
          <pc:docMk/>
          <pc:sldMk cId="3546758904" sldId="274"/>
        </pc:sldMkLst>
        <pc:picChg chg="add">
          <ac:chgData name="Rebecca Grace" userId="a69c9791-9c46-4d94-a1db-f7046836c852" providerId="ADAL" clId="{71A903C9-61A8-486C-B68F-583962B4342F}" dt="2022-11-10T05:31:48.033" v="39" actId="22"/>
          <ac:picMkLst>
            <pc:docMk/>
            <pc:sldMk cId="3546758904" sldId="274"/>
            <ac:picMk id="3" creationId="{0032458C-4B22-8ECC-5CCA-0B38EA948464}"/>
          </ac:picMkLst>
        </pc:picChg>
      </pc:sldChg>
      <pc:sldChg chg="addSp new mod">
        <pc:chgData name="Rebecca Grace" userId="a69c9791-9c46-4d94-a1db-f7046836c852" providerId="ADAL" clId="{71A903C9-61A8-486C-B68F-583962B4342F}" dt="2022-11-10T05:34:00.205" v="41" actId="22"/>
        <pc:sldMkLst>
          <pc:docMk/>
          <pc:sldMk cId="932861543" sldId="275"/>
        </pc:sldMkLst>
        <pc:picChg chg="add">
          <ac:chgData name="Rebecca Grace" userId="a69c9791-9c46-4d94-a1db-f7046836c852" providerId="ADAL" clId="{71A903C9-61A8-486C-B68F-583962B4342F}" dt="2022-11-10T05:34:00.205" v="41" actId="22"/>
          <ac:picMkLst>
            <pc:docMk/>
            <pc:sldMk cId="932861543" sldId="275"/>
            <ac:picMk id="3" creationId="{58FF4FD9-0870-696A-6DEE-07AA42FB4477}"/>
          </ac:picMkLst>
        </pc:picChg>
      </pc:sldChg>
      <pc:sldChg chg="addSp new mod">
        <pc:chgData name="Rebecca Grace" userId="a69c9791-9c46-4d94-a1db-f7046836c852" providerId="ADAL" clId="{71A903C9-61A8-486C-B68F-583962B4342F}" dt="2022-11-10T05:35:45.512" v="43" actId="22"/>
        <pc:sldMkLst>
          <pc:docMk/>
          <pc:sldMk cId="3240591670" sldId="276"/>
        </pc:sldMkLst>
        <pc:picChg chg="add">
          <ac:chgData name="Rebecca Grace" userId="a69c9791-9c46-4d94-a1db-f7046836c852" providerId="ADAL" clId="{71A903C9-61A8-486C-B68F-583962B4342F}" dt="2022-11-10T05:35:45.512" v="43" actId="22"/>
          <ac:picMkLst>
            <pc:docMk/>
            <pc:sldMk cId="3240591670" sldId="276"/>
            <ac:picMk id="3" creationId="{B296492C-4616-B492-C72A-F54AA7B703FB}"/>
          </ac:picMkLst>
        </pc:picChg>
      </pc:sldChg>
      <pc:sldChg chg="addSp delSp new mod">
        <pc:chgData name="Rebecca Grace" userId="a69c9791-9c46-4d94-a1db-f7046836c852" providerId="ADAL" clId="{71A903C9-61A8-486C-B68F-583962B4342F}" dt="2022-11-10T05:36:44.338" v="47" actId="22"/>
        <pc:sldMkLst>
          <pc:docMk/>
          <pc:sldMk cId="338348620" sldId="277"/>
        </pc:sldMkLst>
        <pc:picChg chg="add del">
          <ac:chgData name="Rebecca Grace" userId="a69c9791-9c46-4d94-a1db-f7046836c852" providerId="ADAL" clId="{71A903C9-61A8-486C-B68F-583962B4342F}" dt="2022-11-10T05:36:44.117" v="46" actId="478"/>
          <ac:picMkLst>
            <pc:docMk/>
            <pc:sldMk cId="338348620" sldId="277"/>
            <ac:picMk id="3" creationId="{4390313A-515C-68A5-D924-8429ECBD35D1}"/>
          </ac:picMkLst>
        </pc:picChg>
        <pc:picChg chg="add">
          <ac:chgData name="Rebecca Grace" userId="a69c9791-9c46-4d94-a1db-f7046836c852" providerId="ADAL" clId="{71A903C9-61A8-486C-B68F-583962B4342F}" dt="2022-11-10T05:36:44.338" v="47" actId="22"/>
          <ac:picMkLst>
            <pc:docMk/>
            <pc:sldMk cId="338348620" sldId="277"/>
            <ac:picMk id="5" creationId="{34744016-9408-1111-FDC2-8390CCD2A2AB}"/>
          </ac:picMkLst>
        </pc:picChg>
      </pc:sldChg>
      <pc:sldChg chg="addSp new mod">
        <pc:chgData name="Rebecca Grace" userId="a69c9791-9c46-4d94-a1db-f7046836c852" providerId="ADAL" clId="{71A903C9-61A8-486C-B68F-583962B4342F}" dt="2022-11-10T05:37:01.478" v="49" actId="22"/>
        <pc:sldMkLst>
          <pc:docMk/>
          <pc:sldMk cId="428119212" sldId="278"/>
        </pc:sldMkLst>
        <pc:picChg chg="add">
          <ac:chgData name="Rebecca Grace" userId="a69c9791-9c46-4d94-a1db-f7046836c852" providerId="ADAL" clId="{71A903C9-61A8-486C-B68F-583962B4342F}" dt="2022-11-10T05:37:01.478" v="49" actId="22"/>
          <ac:picMkLst>
            <pc:docMk/>
            <pc:sldMk cId="428119212" sldId="278"/>
            <ac:picMk id="3" creationId="{7A991D1E-C086-128E-2DD6-522F15BD236B}"/>
          </ac:picMkLst>
        </pc:picChg>
      </pc:sldChg>
      <pc:sldChg chg="addSp new mod">
        <pc:chgData name="Rebecca Grace" userId="a69c9791-9c46-4d94-a1db-f7046836c852" providerId="ADAL" clId="{71A903C9-61A8-486C-B68F-583962B4342F}" dt="2022-11-10T05:37:13.168" v="51" actId="22"/>
        <pc:sldMkLst>
          <pc:docMk/>
          <pc:sldMk cId="2324055592" sldId="279"/>
        </pc:sldMkLst>
        <pc:picChg chg="add">
          <ac:chgData name="Rebecca Grace" userId="a69c9791-9c46-4d94-a1db-f7046836c852" providerId="ADAL" clId="{71A903C9-61A8-486C-B68F-583962B4342F}" dt="2022-11-10T05:37:13.168" v="51" actId="22"/>
          <ac:picMkLst>
            <pc:docMk/>
            <pc:sldMk cId="2324055592" sldId="279"/>
            <ac:picMk id="3" creationId="{ABB73BEE-F524-0DC5-7F80-EADF4F466C88}"/>
          </ac:picMkLst>
        </pc:picChg>
      </pc:sldChg>
      <pc:sldChg chg="addSp new mod">
        <pc:chgData name="Rebecca Grace" userId="a69c9791-9c46-4d94-a1db-f7046836c852" providerId="ADAL" clId="{71A903C9-61A8-486C-B68F-583962B4342F}" dt="2022-11-10T05:37:24.763" v="53" actId="22"/>
        <pc:sldMkLst>
          <pc:docMk/>
          <pc:sldMk cId="3150456346" sldId="280"/>
        </pc:sldMkLst>
        <pc:picChg chg="add">
          <ac:chgData name="Rebecca Grace" userId="a69c9791-9c46-4d94-a1db-f7046836c852" providerId="ADAL" clId="{71A903C9-61A8-486C-B68F-583962B4342F}" dt="2022-11-10T05:37:24.763" v="53" actId="22"/>
          <ac:picMkLst>
            <pc:docMk/>
            <pc:sldMk cId="3150456346" sldId="280"/>
            <ac:picMk id="3" creationId="{FFBEB840-8A9B-6362-A953-BAB5696BAFC7}"/>
          </ac:picMkLst>
        </pc:picChg>
      </pc:sldChg>
      <pc:sldChg chg="addSp new mod">
        <pc:chgData name="Rebecca Grace" userId="a69c9791-9c46-4d94-a1db-f7046836c852" providerId="ADAL" clId="{71A903C9-61A8-486C-B68F-583962B4342F}" dt="2022-11-10T05:37:37.809" v="55" actId="22"/>
        <pc:sldMkLst>
          <pc:docMk/>
          <pc:sldMk cId="2163237722" sldId="281"/>
        </pc:sldMkLst>
        <pc:picChg chg="add">
          <ac:chgData name="Rebecca Grace" userId="a69c9791-9c46-4d94-a1db-f7046836c852" providerId="ADAL" clId="{71A903C9-61A8-486C-B68F-583962B4342F}" dt="2022-11-10T05:37:37.809" v="55" actId="22"/>
          <ac:picMkLst>
            <pc:docMk/>
            <pc:sldMk cId="2163237722" sldId="281"/>
            <ac:picMk id="3" creationId="{1254B76B-46D6-E53D-3259-36CFAB91253A}"/>
          </ac:picMkLst>
        </pc:picChg>
      </pc:sldChg>
      <pc:sldChg chg="addSp new mod">
        <pc:chgData name="Rebecca Grace" userId="a69c9791-9c46-4d94-a1db-f7046836c852" providerId="ADAL" clId="{71A903C9-61A8-486C-B68F-583962B4342F}" dt="2022-11-10T05:37:51.035" v="57" actId="22"/>
        <pc:sldMkLst>
          <pc:docMk/>
          <pc:sldMk cId="2687685461" sldId="282"/>
        </pc:sldMkLst>
        <pc:picChg chg="add">
          <ac:chgData name="Rebecca Grace" userId="a69c9791-9c46-4d94-a1db-f7046836c852" providerId="ADAL" clId="{71A903C9-61A8-486C-B68F-583962B4342F}" dt="2022-11-10T05:37:51.035" v="57" actId="22"/>
          <ac:picMkLst>
            <pc:docMk/>
            <pc:sldMk cId="2687685461" sldId="282"/>
            <ac:picMk id="3" creationId="{C675D11C-FA2B-4002-D054-769985D5871B}"/>
          </ac:picMkLst>
        </pc:picChg>
      </pc:sldChg>
      <pc:sldChg chg="addSp new mod">
        <pc:chgData name="Rebecca Grace" userId="a69c9791-9c46-4d94-a1db-f7046836c852" providerId="ADAL" clId="{71A903C9-61A8-486C-B68F-583962B4342F}" dt="2022-11-10T05:38:06.390" v="59" actId="22"/>
        <pc:sldMkLst>
          <pc:docMk/>
          <pc:sldMk cId="2308078853" sldId="283"/>
        </pc:sldMkLst>
        <pc:picChg chg="add">
          <ac:chgData name="Rebecca Grace" userId="a69c9791-9c46-4d94-a1db-f7046836c852" providerId="ADAL" clId="{71A903C9-61A8-486C-B68F-583962B4342F}" dt="2022-11-10T05:38:06.390" v="59" actId="22"/>
          <ac:picMkLst>
            <pc:docMk/>
            <pc:sldMk cId="2308078853" sldId="283"/>
            <ac:picMk id="3" creationId="{83D5F9C7-79EC-6132-94C8-F195E9A43DAF}"/>
          </ac:picMkLst>
        </pc:picChg>
      </pc:sldChg>
      <pc:sldChg chg="addSp new mod">
        <pc:chgData name="Rebecca Grace" userId="a69c9791-9c46-4d94-a1db-f7046836c852" providerId="ADAL" clId="{71A903C9-61A8-486C-B68F-583962B4342F}" dt="2022-11-10T05:38:24.948" v="61" actId="22"/>
        <pc:sldMkLst>
          <pc:docMk/>
          <pc:sldMk cId="1199204792" sldId="284"/>
        </pc:sldMkLst>
        <pc:picChg chg="add">
          <ac:chgData name="Rebecca Grace" userId="a69c9791-9c46-4d94-a1db-f7046836c852" providerId="ADAL" clId="{71A903C9-61A8-486C-B68F-583962B4342F}" dt="2022-11-10T05:38:24.948" v="61" actId="22"/>
          <ac:picMkLst>
            <pc:docMk/>
            <pc:sldMk cId="1199204792" sldId="284"/>
            <ac:picMk id="3" creationId="{23076FF8-D965-757E-D4AD-9411DFBB4117}"/>
          </ac:picMkLst>
        </pc:picChg>
      </pc:sldChg>
      <pc:sldChg chg="addSp new mod">
        <pc:chgData name="Rebecca Grace" userId="a69c9791-9c46-4d94-a1db-f7046836c852" providerId="ADAL" clId="{71A903C9-61A8-486C-B68F-583962B4342F}" dt="2022-11-10T05:38:48.607" v="63" actId="22"/>
        <pc:sldMkLst>
          <pc:docMk/>
          <pc:sldMk cId="3908007140" sldId="285"/>
        </pc:sldMkLst>
        <pc:picChg chg="add">
          <ac:chgData name="Rebecca Grace" userId="a69c9791-9c46-4d94-a1db-f7046836c852" providerId="ADAL" clId="{71A903C9-61A8-486C-B68F-583962B4342F}" dt="2022-11-10T05:38:48.607" v="63" actId="22"/>
          <ac:picMkLst>
            <pc:docMk/>
            <pc:sldMk cId="3908007140" sldId="285"/>
            <ac:picMk id="3" creationId="{7A9317F8-82E8-2AB2-CBFE-DFA923F2D8AA}"/>
          </ac:picMkLst>
        </pc:picChg>
      </pc:sldChg>
      <pc:sldChg chg="addSp new mod">
        <pc:chgData name="Rebecca Grace" userId="a69c9791-9c46-4d94-a1db-f7046836c852" providerId="ADAL" clId="{71A903C9-61A8-486C-B68F-583962B4342F}" dt="2022-11-10T05:39:12.002" v="65" actId="22"/>
        <pc:sldMkLst>
          <pc:docMk/>
          <pc:sldMk cId="2084246628" sldId="286"/>
        </pc:sldMkLst>
        <pc:picChg chg="add">
          <ac:chgData name="Rebecca Grace" userId="a69c9791-9c46-4d94-a1db-f7046836c852" providerId="ADAL" clId="{71A903C9-61A8-486C-B68F-583962B4342F}" dt="2022-11-10T05:39:12.002" v="65" actId="22"/>
          <ac:picMkLst>
            <pc:docMk/>
            <pc:sldMk cId="2084246628" sldId="286"/>
            <ac:picMk id="3" creationId="{F5444AB1-2511-95B2-26DC-060134DF8C61}"/>
          </ac:picMkLst>
        </pc:picChg>
      </pc:sldChg>
      <pc:sldChg chg="addSp new mod">
        <pc:chgData name="Rebecca Grace" userId="a69c9791-9c46-4d94-a1db-f7046836c852" providerId="ADAL" clId="{71A903C9-61A8-486C-B68F-583962B4342F}" dt="2022-11-10T05:39:26.095" v="67" actId="22"/>
        <pc:sldMkLst>
          <pc:docMk/>
          <pc:sldMk cId="1699702420" sldId="287"/>
        </pc:sldMkLst>
        <pc:picChg chg="add">
          <ac:chgData name="Rebecca Grace" userId="a69c9791-9c46-4d94-a1db-f7046836c852" providerId="ADAL" clId="{71A903C9-61A8-486C-B68F-583962B4342F}" dt="2022-11-10T05:39:26.095" v="67" actId="22"/>
          <ac:picMkLst>
            <pc:docMk/>
            <pc:sldMk cId="1699702420" sldId="287"/>
            <ac:picMk id="3" creationId="{36A6D515-8DD2-26E9-5781-E5AE8B210E2D}"/>
          </ac:picMkLst>
        </pc:picChg>
      </pc:sldChg>
      <pc:sldChg chg="addSp new mod">
        <pc:chgData name="Rebecca Grace" userId="a69c9791-9c46-4d94-a1db-f7046836c852" providerId="ADAL" clId="{71A903C9-61A8-486C-B68F-583962B4342F}" dt="2022-11-10T05:39:39.227" v="69" actId="22"/>
        <pc:sldMkLst>
          <pc:docMk/>
          <pc:sldMk cId="4208615325" sldId="288"/>
        </pc:sldMkLst>
        <pc:picChg chg="add">
          <ac:chgData name="Rebecca Grace" userId="a69c9791-9c46-4d94-a1db-f7046836c852" providerId="ADAL" clId="{71A903C9-61A8-486C-B68F-583962B4342F}" dt="2022-11-10T05:39:39.227" v="69" actId="22"/>
          <ac:picMkLst>
            <pc:docMk/>
            <pc:sldMk cId="4208615325" sldId="288"/>
            <ac:picMk id="3" creationId="{9D358118-7E71-D1F9-8873-D6F11652CA2E}"/>
          </ac:picMkLst>
        </pc:picChg>
      </pc:sldChg>
      <pc:sldChg chg="addSp new mod">
        <pc:chgData name="Rebecca Grace" userId="a69c9791-9c46-4d94-a1db-f7046836c852" providerId="ADAL" clId="{71A903C9-61A8-486C-B68F-583962B4342F}" dt="2022-11-10T05:39:59.872" v="71" actId="22"/>
        <pc:sldMkLst>
          <pc:docMk/>
          <pc:sldMk cId="653949045" sldId="289"/>
        </pc:sldMkLst>
        <pc:picChg chg="add">
          <ac:chgData name="Rebecca Grace" userId="a69c9791-9c46-4d94-a1db-f7046836c852" providerId="ADAL" clId="{71A903C9-61A8-486C-B68F-583962B4342F}" dt="2022-11-10T05:39:59.872" v="71" actId="22"/>
          <ac:picMkLst>
            <pc:docMk/>
            <pc:sldMk cId="653949045" sldId="289"/>
            <ac:picMk id="3" creationId="{1AE1E661-E98E-1BD9-B7D4-A15D422D3913}"/>
          </ac:picMkLst>
        </pc:picChg>
      </pc:sldChg>
      <pc:sldChg chg="addSp new mod">
        <pc:chgData name="Rebecca Grace" userId="a69c9791-9c46-4d94-a1db-f7046836c852" providerId="ADAL" clId="{71A903C9-61A8-486C-B68F-583962B4342F}" dt="2022-11-10T05:40:13.930" v="73" actId="22"/>
        <pc:sldMkLst>
          <pc:docMk/>
          <pc:sldMk cId="1754595597" sldId="290"/>
        </pc:sldMkLst>
        <pc:picChg chg="add">
          <ac:chgData name="Rebecca Grace" userId="a69c9791-9c46-4d94-a1db-f7046836c852" providerId="ADAL" clId="{71A903C9-61A8-486C-B68F-583962B4342F}" dt="2022-11-10T05:40:13.930" v="73" actId="22"/>
          <ac:picMkLst>
            <pc:docMk/>
            <pc:sldMk cId="1754595597" sldId="290"/>
            <ac:picMk id="3" creationId="{831E5F96-2D0C-FE19-40E2-961233228C7B}"/>
          </ac:picMkLst>
        </pc:picChg>
      </pc:sldChg>
      <pc:sldChg chg="addSp new mod">
        <pc:chgData name="Rebecca Grace" userId="a69c9791-9c46-4d94-a1db-f7046836c852" providerId="ADAL" clId="{71A903C9-61A8-486C-B68F-583962B4342F}" dt="2022-11-10T05:40:27.868" v="75" actId="22"/>
        <pc:sldMkLst>
          <pc:docMk/>
          <pc:sldMk cId="187471696" sldId="291"/>
        </pc:sldMkLst>
        <pc:picChg chg="add">
          <ac:chgData name="Rebecca Grace" userId="a69c9791-9c46-4d94-a1db-f7046836c852" providerId="ADAL" clId="{71A903C9-61A8-486C-B68F-583962B4342F}" dt="2022-11-10T05:40:27.868" v="75" actId="22"/>
          <ac:picMkLst>
            <pc:docMk/>
            <pc:sldMk cId="187471696" sldId="291"/>
            <ac:picMk id="3" creationId="{73149C45-C902-A15F-1DE8-932AC7649943}"/>
          </ac:picMkLst>
        </pc:picChg>
      </pc:sldChg>
      <pc:sldChg chg="addSp new mod">
        <pc:chgData name="Rebecca Grace" userId="a69c9791-9c46-4d94-a1db-f7046836c852" providerId="ADAL" clId="{71A903C9-61A8-486C-B68F-583962B4342F}" dt="2022-11-10T05:40:45.663" v="77" actId="22"/>
        <pc:sldMkLst>
          <pc:docMk/>
          <pc:sldMk cId="2241097936" sldId="292"/>
        </pc:sldMkLst>
        <pc:picChg chg="add">
          <ac:chgData name="Rebecca Grace" userId="a69c9791-9c46-4d94-a1db-f7046836c852" providerId="ADAL" clId="{71A903C9-61A8-486C-B68F-583962B4342F}" dt="2022-11-10T05:40:45.663" v="77" actId="22"/>
          <ac:picMkLst>
            <pc:docMk/>
            <pc:sldMk cId="2241097936" sldId="292"/>
            <ac:picMk id="3" creationId="{E800388A-E608-ED01-9FE0-754AC24D80CE}"/>
          </ac:picMkLst>
        </pc:picChg>
      </pc:sldChg>
      <pc:sldChg chg="addSp new mod">
        <pc:chgData name="Rebecca Grace" userId="a69c9791-9c46-4d94-a1db-f7046836c852" providerId="ADAL" clId="{71A903C9-61A8-486C-B68F-583962B4342F}" dt="2022-11-10T05:41:03.808" v="79" actId="22"/>
        <pc:sldMkLst>
          <pc:docMk/>
          <pc:sldMk cId="507909169" sldId="293"/>
        </pc:sldMkLst>
        <pc:picChg chg="add">
          <ac:chgData name="Rebecca Grace" userId="a69c9791-9c46-4d94-a1db-f7046836c852" providerId="ADAL" clId="{71A903C9-61A8-486C-B68F-583962B4342F}" dt="2022-11-10T05:41:03.808" v="79" actId="22"/>
          <ac:picMkLst>
            <pc:docMk/>
            <pc:sldMk cId="507909169" sldId="293"/>
            <ac:picMk id="3" creationId="{8E7A0CD8-5484-DA41-9EF9-2B7265A271C3}"/>
          </ac:picMkLst>
        </pc:picChg>
      </pc:sldChg>
      <pc:sldChg chg="addSp new mod">
        <pc:chgData name="Rebecca Grace" userId="a69c9791-9c46-4d94-a1db-f7046836c852" providerId="ADAL" clId="{71A903C9-61A8-486C-B68F-583962B4342F}" dt="2022-11-10T05:41:18.718" v="81" actId="22"/>
        <pc:sldMkLst>
          <pc:docMk/>
          <pc:sldMk cId="2607114171" sldId="294"/>
        </pc:sldMkLst>
        <pc:picChg chg="add">
          <ac:chgData name="Rebecca Grace" userId="a69c9791-9c46-4d94-a1db-f7046836c852" providerId="ADAL" clId="{71A903C9-61A8-486C-B68F-583962B4342F}" dt="2022-11-10T05:41:18.718" v="81" actId="22"/>
          <ac:picMkLst>
            <pc:docMk/>
            <pc:sldMk cId="2607114171" sldId="294"/>
            <ac:picMk id="3" creationId="{EF205A64-A4B4-905C-FAC9-41B378D30F13}"/>
          </ac:picMkLst>
        </pc:picChg>
      </pc:sldChg>
      <pc:sldChg chg="addSp new mod">
        <pc:chgData name="Rebecca Grace" userId="a69c9791-9c46-4d94-a1db-f7046836c852" providerId="ADAL" clId="{71A903C9-61A8-486C-B68F-583962B4342F}" dt="2022-11-10T05:41:32.774" v="83" actId="22"/>
        <pc:sldMkLst>
          <pc:docMk/>
          <pc:sldMk cId="1419820816" sldId="295"/>
        </pc:sldMkLst>
        <pc:picChg chg="add">
          <ac:chgData name="Rebecca Grace" userId="a69c9791-9c46-4d94-a1db-f7046836c852" providerId="ADAL" clId="{71A903C9-61A8-486C-B68F-583962B4342F}" dt="2022-11-10T05:41:32.774" v="83" actId="22"/>
          <ac:picMkLst>
            <pc:docMk/>
            <pc:sldMk cId="1419820816" sldId="295"/>
            <ac:picMk id="3" creationId="{B7A9E848-3043-9327-DF09-1C28F10368B8}"/>
          </ac:picMkLst>
        </pc:picChg>
      </pc:sldChg>
      <pc:sldChg chg="addSp new mod">
        <pc:chgData name="Rebecca Grace" userId="a69c9791-9c46-4d94-a1db-f7046836c852" providerId="ADAL" clId="{71A903C9-61A8-486C-B68F-583962B4342F}" dt="2022-11-10T05:41:51.842" v="85" actId="22"/>
        <pc:sldMkLst>
          <pc:docMk/>
          <pc:sldMk cId="1474833535" sldId="296"/>
        </pc:sldMkLst>
        <pc:picChg chg="add">
          <ac:chgData name="Rebecca Grace" userId="a69c9791-9c46-4d94-a1db-f7046836c852" providerId="ADAL" clId="{71A903C9-61A8-486C-B68F-583962B4342F}" dt="2022-11-10T05:41:51.842" v="85" actId="22"/>
          <ac:picMkLst>
            <pc:docMk/>
            <pc:sldMk cId="1474833535" sldId="296"/>
            <ac:picMk id="3" creationId="{815E7960-DB49-3B61-666C-9FA812011D05}"/>
          </ac:picMkLst>
        </pc:picChg>
      </pc:sldChg>
      <pc:sldChg chg="addSp new mod">
        <pc:chgData name="Rebecca Grace" userId="a69c9791-9c46-4d94-a1db-f7046836c852" providerId="ADAL" clId="{71A903C9-61A8-486C-B68F-583962B4342F}" dt="2022-11-10T05:42:10.600" v="87" actId="22"/>
        <pc:sldMkLst>
          <pc:docMk/>
          <pc:sldMk cId="1665376321" sldId="297"/>
        </pc:sldMkLst>
        <pc:picChg chg="add">
          <ac:chgData name="Rebecca Grace" userId="a69c9791-9c46-4d94-a1db-f7046836c852" providerId="ADAL" clId="{71A903C9-61A8-486C-B68F-583962B4342F}" dt="2022-11-10T05:42:10.600" v="87" actId="22"/>
          <ac:picMkLst>
            <pc:docMk/>
            <pc:sldMk cId="1665376321" sldId="297"/>
            <ac:picMk id="3" creationId="{04DBD596-44FE-8CC3-F2E9-0EDFA87B4ACF}"/>
          </ac:picMkLst>
        </pc:picChg>
      </pc:sldChg>
      <pc:sldMasterChg chg="setBg modSldLayout">
        <pc:chgData name="Rebecca Grace" userId="a69c9791-9c46-4d94-a1db-f7046836c852" providerId="ADAL" clId="{71A903C9-61A8-486C-B68F-583962B4342F}" dt="2022-11-10T04:02:41.318" v="2"/>
        <pc:sldMasterMkLst>
          <pc:docMk/>
          <pc:sldMasterMk cId="7416823" sldId="2147483648"/>
        </pc:sldMasterMkLst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608444426" sldId="2147483649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638777597" sldId="2147483650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318207936" sldId="2147483651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589883773" sldId="2147483652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1523692484" sldId="2147483653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54896423" sldId="2147483654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794816356" sldId="2147483655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1673108521" sldId="2147483656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1748230938" sldId="2147483657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413122868" sldId="2147483658"/>
          </pc:sldLayoutMkLst>
        </pc:sldLayoutChg>
        <pc:sldLayoutChg chg="setBg">
          <pc:chgData name="Rebecca Grace" userId="a69c9791-9c46-4d94-a1db-f7046836c852" providerId="ADAL" clId="{71A903C9-61A8-486C-B68F-583962B4342F}" dt="2022-11-10T04:02:41.318" v="2"/>
          <pc:sldLayoutMkLst>
            <pc:docMk/>
            <pc:sldMasterMk cId="7416823" sldId="2147483648"/>
            <pc:sldLayoutMk cId="240925190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AA2A4-A40E-4906-9656-32A1C87A1B9F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2F59-FC1D-4F71-A172-12AAB96A2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1B53-AAB9-6C1B-6227-4706A0759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31EA0-2E69-14C1-6190-A30F5984E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910D-A3C7-DBDA-B8A8-72E2E654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AFEFA-8ADD-2263-25D8-18695115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C40A-A52B-454C-397B-AE07351E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4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3023-1915-AD2B-907A-78FB5E8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CF209-AA55-A535-2C68-12302611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D1745-D9A9-0B32-088D-853A925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89FA6-47C6-8BE0-CAA1-EAD74B81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91AF9-58D7-0752-A8FD-08676A3B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4A13A-B65D-6BF4-FE19-AA8EDB9DD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11B38-83AB-C302-4D42-FF549801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FB89-E0ED-755D-9C50-F00E1E5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B7E7-042E-1C37-2046-4AB24922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10CC9-5ADE-6E5E-F01A-0BC84C3A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5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11AE-A0A5-36E8-462A-705298E4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17A7-1BA6-9253-628C-1221F7CC0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F765C-7A0D-DBD2-D0FB-A834593A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1178-7281-B212-6462-FBB1EBFE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83B8A-DFC9-574B-483D-8144CBC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7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BB0B-C4F1-1175-0100-7CF68B3D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AF2A5-0D50-56D2-9750-5ACB34634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B0F9-3404-2925-35F6-7A1AD8E4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20EE1-3C0C-2DE2-CDF6-3842FD1E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CB58-DCA5-21F4-4F45-F0955BAE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0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C42D-F5F5-4A06-218C-1B070367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1098-ACCB-27E7-6680-2934833D6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EA57F-9CB6-7824-6B0F-D32C35051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42999-6472-9B71-9D5C-3CB28C29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0A9F8-B43E-72A9-B702-B9137657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922EF-1195-CE20-D86F-3335F627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8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5DE8-79C5-1784-6A00-A8DFC228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F8FD1-458E-CB85-8771-A57819D1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223FC-F1BE-47E6-8D49-895093BFD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7C81A-67B1-9466-11DF-48B074F6D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A25E1-F55E-BB3E-4CE2-1F9C0E8BB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05DD5-0CFF-04C4-EB7D-F72F9754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1E68F-5E90-E3CF-EB53-A3B6602E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ECAFD-F43A-2B06-5156-F8ADB825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9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4E41-4A81-5239-DEAA-B9980537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AD1B3-E2AE-F043-69A6-548244EC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ED19-A1D4-1FB5-DBB2-2126BA77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11D0A-4930-6204-FF41-CB475C65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FC843-10DA-54E9-62D9-6D3E41AF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2E068-CA66-92EE-3AC0-FA521B99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99BB4-01F4-8F9A-623D-7299FE1B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3B00-B520-EC59-E0DA-1917E1F9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9AF1-D0DF-8679-A140-B2B66597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DC43A-055F-7F1E-D9D1-773EDCCBA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A7F68-CA1F-09BC-3DEF-32888095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F606-CFBE-DC5D-7D7A-72D4499F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9138A-C7B0-573B-4AAE-A30A626C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0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0FB3-3C03-1E1D-F3FB-7EDE432B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92175-0738-FAD4-04E3-B7FF5C90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931E1-A9D5-4BE5-F44F-92DB51ED8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ECAE7-21C7-6516-2412-2E0496A6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CCBE4-0A8B-E3A3-3436-6B4374C4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36BDA-8773-F0C3-7717-3F7AE2C4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B9846-5045-0C10-8754-1E1D2B89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2A042-471E-D3E5-3166-28AB88557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D855B-3522-6C42-A49A-66E8316DE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F2B46-9C3B-4913-AEB9-14D11927AABB}" type="datetimeFigureOut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78CDA-4959-7E6F-DA6F-0836DD2A7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9C23-0C03-5B5B-A070-0DE8099C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0FD17-94F6-4146-A762-8BEA46936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9E605-6CD7-7140-A06A-C1C90D85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8" y="0"/>
            <a:ext cx="1082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8C258-2EE6-D939-4B52-0F9D10A3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6" y="0"/>
            <a:ext cx="10822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DF015-A104-95C7-C69A-3CA25641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" y="0"/>
            <a:ext cx="1084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0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429E5-E723-F0DB-5DB5-3FC62163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1" y="0"/>
            <a:ext cx="1087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5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7612A-7E76-651F-96A2-69982C2C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" y="0"/>
            <a:ext cx="1084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8D6B5-232A-8737-67D5-CD533470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0" y="0"/>
            <a:ext cx="1082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80B7D-D3EB-2DDA-DF28-187F308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7" y="0"/>
            <a:ext cx="1085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0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AD991-D3E7-0A11-7FC9-B2566C96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7" y="0"/>
            <a:ext cx="1085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9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139C2-7DEB-0929-40A3-73D40BEF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6" y="0"/>
            <a:ext cx="10822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9A1A6-A11A-B4A0-6CA4-AA487640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1" y="0"/>
            <a:ext cx="1082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2458C-4B22-8ECC-5CCA-0B38EA94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0" y="0"/>
            <a:ext cx="1086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E0B4E-463E-0ED2-186F-DC91E790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9" y="0"/>
            <a:ext cx="10834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22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4FD9-0870-696A-6DEE-07AA42FB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1" y="0"/>
            <a:ext cx="1074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6492C-4616-B492-C72A-F54AA7B7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0" y="0"/>
            <a:ext cx="10803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91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744016-9408-1111-FDC2-8390CCD2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38" y="0"/>
            <a:ext cx="10876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1D1E-C086-128E-2DD6-522F15BD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0" y="0"/>
            <a:ext cx="1086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73BEE-F524-0DC5-7F80-EADF4F46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0" y="0"/>
            <a:ext cx="1081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EB840-8A9B-6362-A953-BAB5696B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6" y="0"/>
            <a:ext cx="10822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4B76B-46D6-E53D-3259-36CFAB91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4" y="0"/>
            <a:ext cx="1090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5D11C-FA2B-4002-D054-769985D5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37" y="0"/>
            <a:ext cx="10804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5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5F9C7-79EC-6132-94C8-F195E9A4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" y="0"/>
            <a:ext cx="1083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76FF8-D965-757E-D4AD-9411DFB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1" y="0"/>
            <a:ext cx="10744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BA7C6-4114-6B17-C02F-3BE31EC2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9" y="0"/>
            <a:ext cx="10797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317F8-82E8-2AB2-CBFE-DFA923F2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42" y="0"/>
            <a:ext cx="10888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44AB1-2511-95B2-26DC-060134DF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3" y="0"/>
            <a:ext cx="1077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6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6D515-8DD2-26E9-5781-E5AE8B21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0" y="0"/>
            <a:ext cx="1081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58118-7E71-D1F9-8873-D6F11652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0" y="0"/>
            <a:ext cx="1086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1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1E661-E98E-1BD9-B7D4-A15D422D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0" y="0"/>
            <a:ext cx="1082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4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E5F96-2D0C-FE19-40E2-96123322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49C45-C902-A15F-1DE8-932AC764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38" y="0"/>
            <a:ext cx="10876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0388A-E608-ED01-9FE0-754AC24D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7" y="0"/>
            <a:ext cx="1085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9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A0CD8-5484-DA41-9EF9-2B7265A2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1" y="0"/>
            <a:ext cx="10792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09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05A64-A4B4-905C-FAC9-41B378D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1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B54C-65F2-1034-1AD2-AE527359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9E848-3043-9327-DF09-1C28F103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37" y="0"/>
            <a:ext cx="10804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E7960-DB49-3B61-666C-9FA81201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3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D596-44FE-8CC3-F2E9-0EDFA87B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7" y="0"/>
            <a:ext cx="10795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7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67CB3-9C94-A199-A768-D8AE3DE9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0" y="0"/>
            <a:ext cx="1081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B5246-698C-8861-869A-9AB161E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17D49-F869-213A-C394-2F4901EB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0" y="0"/>
            <a:ext cx="1081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47A61-2A41-018C-4295-BA415268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38" y="0"/>
            <a:ext cx="10876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30C97-797D-4B7C-CE5C-0030A8E1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" y="0"/>
            <a:ext cx="1085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Grace</dc:creator>
  <cp:lastModifiedBy>Rebecca Grace</cp:lastModifiedBy>
  <cp:revision>1</cp:revision>
  <dcterms:created xsi:type="dcterms:W3CDTF">2022-11-10T04:02:05Z</dcterms:created>
  <dcterms:modified xsi:type="dcterms:W3CDTF">2022-11-10T05:42:10Z</dcterms:modified>
</cp:coreProperties>
</file>